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7a53a1b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7a53a1b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7a53a1b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7a53a1b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7a53a1b8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7a53a1b8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7a53a1b8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7a53a1b8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45950" y="1253675"/>
            <a:ext cx="54786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414">
                <a:solidFill>
                  <a:schemeClr val="dk1"/>
                </a:solidFill>
              </a:rPr>
              <a:t>continue</a:t>
            </a:r>
            <a:endParaRPr sz="841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288">
                <a:solidFill>
                  <a:srgbClr val="000000"/>
                </a:solidFill>
              </a:rPr>
              <a:t>黃家霈</a:t>
            </a:r>
            <a:endParaRPr sz="5288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502150" y="2571750"/>
            <a:ext cx="24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裝置</a:t>
            </a:r>
            <a:r>
              <a:rPr lang="zh-TW" sz="1800"/>
              <a:t>/結構</a:t>
            </a:r>
            <a:r>
              <a:rPr lang="zh-TW" sz="1800">
                <a:solidFill>
                  <a:schemeClr val="dk1"/>
                </a:solidFill>
              </a:rPr>
              <a:t>/穿戴</a:t>
            </a:r>
            <a:endParaRPr sz="1800"/>
          </a:p>
        </p:txBody>
      </p:sp>
      <p:cxnSp>
        <p:nvCxnSpPr>
          <p:cNvPr id="56" name="Google Shape;56;p13"/>
          <p:cNvCxnSpPr/>
          <p:nvPr/>
        </p:nvCxnSpPr>
        <p:spPr>
          <a:xfrm>
            <a:off x="1502150" y="2639300"/>
            <a:ext cx="57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0" y="1394550"/>
            <a:ext cx="2088326" cy="208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結構與機構 大量仰賴3D列印與雷切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350" y="631925"/>
            <a:ext cx="2660690" cy="39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150" y="2156550"/>
            <a:ext cx="1850199" cy="24664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1700" y="1115450"/>
            <a:ext cx="5216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擅長把2D配件轉譯成3D實物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3D列印與雷切我都有大量嘗試上述的製作</a:t>
            </a:r>
            <a:endParaRPr sz="19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05" y="2156550"/>
            <a:ext cx="3699644" cy="246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332500" y="945575"/>
            <a:ext cx="511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對於穿戴裝置很有興趣與執著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-1033" l="24100" r="3806" t="11162"/>
          <a:stretch/>
        </p:blipFill>
        <p:spPr>
          <a:xfrm>
            <a:off x="311700" y="2335800"/>
            <a:ext cx="2714050" cy="253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075" y="339625"/>
            <a:ext cx="2509050" cy="44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1815" y="1152466"/>
            <a:ext cx="2093190" cy="3720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>
            <a:off x="332500" y="945575"/>
            <a:ext cx="511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專題:continue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動機:把以前做過的作品做進一步嘗試或是完整化。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10217" t="0"/>
          <a:stretch/>
        </p:blipFill>
        <p:spPr>
          <a:xfrm>
            <a:off x="6585350" y="1859925"/>
            <a:ext cx="2097001" cy="311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200" y="1859925"/>
            <a:ext cx="1751357" cy="311352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72525" y="1859925"/>
            <a:ext cx="2005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TD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當初這件作品沒有加入感測器或是互動，單純寫好的燈光程式，想要做些與人的交互反映。</a:t>
            </a:r>
            <a:endParaRPr sz="1600"/>
          </a:p>
        </p:txBody>
      </p:sp>
      <p:sp>
        <p:nvSpPr>
          <p:cNvPr id="87" name="Google Shape;87;p16"/>
          <p:cNvSpPr txBox="1"/>
          <p:nvPr/>
        </p:nvSpPr>
        <p:spPr>
          <a:xfrm>
            <a:off x="4303550" y="1955025"/>
            <a:ext cx="2005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Wing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這件作品</a:t>
            </a:r>
            <a:r>
              <a:rPr lang="zh-TW" sz="1600"/>
              <a:t>同樣未</a:t>
            </a:r>
            <a:r>
              <a:rPr lang="zh-TW" sz="1600"/>
              <a:t>加入感測器，單純</a:t>
            </a:r>
            <a:r>
              <a:rPr lang="zh-TW" sz="1600"/>
              <a:t>馬達的轉動帶動結構</a:t>
            </a:r>
            <a:r>
              <a:rPr lang="zh-TW" sz="1600"/>
              <a:t>，想要</a:t>
            </a:r>
            <a:r>
              <a:rPr lang="zh-TW" sz="1600"/>
              <a:t>讓翅膀能與肢體的動作互相呼應</a:t>
            </a:r>
            <a:r>
              <a:rPr lang="zh-TW" sz="1600"/>
              <a:t>。</a:t>
            </a:r>
            <a:endParaRPr sz="1600"/>
          </a:p>
        </p:txBody>
      </p:sp>
      <p:cxnSp>
        <p:nvCxnSpPr>
          <p:cNvPr id="88" name="Google Shape;88;p16"/>
          <p:cNvCxnSpPr/>
          <p:nvPr/>
        </p:nvCxnSpPr>
        <p:spPr>
          <a:xfrm>
            <a:off x="332500" y="945575"/>
            <a:ext cx="511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製作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067725" y="863463"/>
            <a:ext cx="2949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TD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製作一個與其搭配的頭飾，頭飾裡安裝攝影機，當遇到其他人的時候，身上的配件的燈光做出變化。攝影機接unity再接arduino。</a:t>
            </a:r>
            <a:endParaRPr sz="15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725" y="2640588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067725" y="2312138"/>
            <a:ext cx="19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參考作品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4572000" y="863475"/>
            <a:ext cx="2949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Wing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往沉浸式體驗發展，想把它做成穿上去可以把人吊起來，並配合動作產生飛翔時的左右偏移量。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1"/>
                </a:solidFill>
              </a:rPr>
              <a:t>攝影機接unity再接arduino。</a:t>
            </a:r>
            <a:endParaRPr sz="1500"/>
          </a:p>
        </p:txBody>
      </p:sp>
      <p:sp>
        <p:nvSpPr>
          <p:cNvPr id="98" name="Google Shape;98;p17"/>
          <p:cNvSpPr txBox="1"/>
          <p:nvPr/>
        </p:nvSpPr>
        <p:spPr>
          <a:xfrm>
            <a:off x="4572000" y="2312150"/>
            <a:ext cx="19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參考作品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725" y="4219053"/>
            <a:ext cx="2619375" cy="79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40600"/>
            <a:ext cx="2895455" cy="237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7"/>
          <p:cNvCxnSpPr/>
          <p:nvPr/>
        </p:nvCxnSpPr>
        <p:spPr>
          <a:xfrm>
            <a:off x="332500" y="945575"/>
            <a:ext cx="511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